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80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</a:t>
            </a:r>
            <a:r>
              <a:rPr lang="ru-RU" sz="2160" b="1" i="0" u="none" strike="noStrike" baseline="0" dirty="0" smtClean="0">
                <a:effectLst/>
              </a:rPr>
              <a:t>за 9 месяцев </a:t>
            </a:r>
            <a:r>
              <a:rPr lang="ru-RU" sz="2160" b="1" i="0" u="none" strike="noStrike" baseline="0" dirty="0" smtClean="0">
                <a:effectLst/>
              </a:rPr>
              <a:t>2024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4088</c:v>
                </c:pt>
                <c:pt idx="1">
                  <c:v>2905</c:v>
                </c:pt>
                <c:pt idx="2">
                  <c:v>2739</c:v>
                </c:pt>
                <c:pt idx="3">
                  <c:v>1141</c:v>
                </c:pt>
                <c:pt idx="4">
                  <c:v>3113</c:v>
                </c:pt>
                <c:pt idx="5">
                  <c:v>1714</c:v>
                </c:pt>
                <c:pt idx="6">
                  <c:v>3970</c:v>
                </c:pt>
                <c:pt idx="7">
                  <c:v>1708</c:v>
                </c:pt>
                <c:pt idx="8">
                  <c:v>514</c:v>
                </c:pt>
                <c:pt idx="9">
                  <c:v>4571</c:v>
                </c:pt>
                <c:pt idx="10">
                  <c:v>4679</c:v>
                </c:pt>
                <c:pt idx="11">
                  <c:v>4041</c:v>
                </c:pt>
                <c:pt idx="12">
                  <c:v>2022</c:v>
                </c:pt>
                <c:pt idx="13">
                  <c:v>422</c:v>
                </c:pt>
                <c:pt idx="14">
                  <c:v>979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6687</c:v>
                </c:pt>
                <c:pt idx="1">
                  <c:v>4175</c:v>
                </c:pt>
                <c:pt idx="2">
                  <c:v>4454</c:v>
                </c:pt>
                <c:pt idx="3">
                  <c:v>1230</c:v>
                </c:pt>
                <c:pt idx="4">
                  <c:v>2664</c:v>
                </c:pt>
                <c:pt idx="5">
                  <c:v>2123</c:v>
                </c:pt>
                <c:pt idx="6">
                  <c:v>4394</c:v>
                </c:pt>
                <c:pt idx="7">
                  <c:v>2544</c:v>
                </c:pt>
                <c:pt idx="8">
                  <c:v>489</c:v>
                </c:pt>
                <c:pt idx="9">
                  <c:v>4296</c:v>
                </c:pt>
                <c:pt idx="10">
                  <c:v>4643</c:v>
                </c:pt>
                <c:pt idx="11">
                  <c:v>4057</c:v>
                </c:pt>
                <c:pt idx="12">
                  <c:v>4885</c:v>
                </c:pt>
                <c:pt idx="13">
                  <c:v>379</c:v>
                </c:pt>
                <c:pt idx="14">
                  <c:v>487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109440"/>
        <c:axId val="112110976"/>
      </c:barChart>
      <c:catAx>
        <c:axId val="112109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112110976"/>
        <c:crosses val="autoZero"/>
        <c:auto val="1"/>
        <c:lblAlgn val="ctr"/>
        <c:lblOffset val="100"/>
        <c:noMultiLvlLbl val="0"/>
      </c:catAx>
      <c:valAx>
        <c:axId val="112110976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1121094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за 9 месяцев 2024 </a:t>
            </a:r>
            <a:r>
              <a:rPr lang="ru-RU" sz="2200" b="1" i="0" u="none" strike="noStrike" baseline="0" dirty="0" smtClean="0">
                <a:effectLst/>
              </a:rPr>
              <a:t>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487</c:v>
                </c:pt>
                <c:pt idx="1">
                  <c:v>379</c:v>
                </c:pt>
                <c:pt idx="2">
                  <c:v>4643</c:v>
                </c:pt>
                <c:pt idx="3">
                  <c:v>4296</c:v>
                </c:pt>
                <c:pt idx="4">
                  <c:v>489</c:v>
                </c:pt>
                <c:pt idx="5">
                  <c:v>2544</c:v>
                </c:pt>
                <c:pt idx="6">
                  <c:v>4394</c:v>
                </c:pt>
                <c:pt idx="7">
                  <c:v>2123</c:v>
                </c:pt>
                <c:pt idx="8">
                  <c:v>2664</c:v>
                </c:pt>
                <c:pt idx="9">
                  <c:v>1230</c:v>
                </c:pt>
                <c:pt idx="10">
                  <c:v>4454</c:v>
                </c:pt>
                <c:pt idx="11">
                  <c:v>4057</c:v>
                </c:pt>
                <c:pt idx="12">
                  <c:v>4885</c:v>
                </c:pt>
                <c:pt idx="13">
                  <c:v>4175</c:v>
                </c:pt>
                <c:pt idx="14">
                  <c:v>6687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smtClean="0"/>
              <a:t>за 9 месяцев </a:t>
            </a:r>
            <a:r>
              <a:rPr lang="ru-RU" sz="2400" baseline="0" smtClean="0"/>
              <a:t>2024 </a:t>
            </a:r>
            <a:r>
              <a:rPr lang="ru-RU" sz="2400" baseline="0" dirty="0" smtClean="0"/>
              <a:t>года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26320</c:v>
                </c:pt>
                <c:pt idx="1">
                  <c:v>537</c:v>
                </c:pt>
                <c:pt idx="2">
                  <c:v>260</c:v>
                </c:pt>
                <c:pt idx="3">
                  <c:v>18953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5310284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93767423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70137590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Горохов Денис Геннадьевич</cp:lastModifiedBy>
  <cp:revision>106</cp:revision>
  <cp:lastPrinted>2023-07-10T12:22:29Z</cp:lastPrinted>
  <dcterms:created xsi:type="dcterms:W3CDTF">2021-04-13T10:49:34Z</dcterms:created>
  <dcterms:modified xsi:type="dcterms:W3CDTF">2024-10-11T13:31:14Z</dcterms:modified>
</cp:coreProperties>
</file>