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80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за 9 месяцев 2025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6687</c:v>
                </c:pt>
                <c:pt idx="1">
                  <c:v>4175</c:v>
                </c:pt>
                <c:pt idx="2">
                  <c:v>4454</c:v>
                </c:pt>
                <c:pt idx="3">
                  <c:v>1230</c:v>
                </c:pt>
                <c:pt idx="4">
                  <c:v>2664</c:v>
                </c:pt>
                <c:pt idx="5">
                  <c:v>2123</c:v>
                </c:pt>
                <c:pt idx="6">
                  <c:v>4394</c:v>
                </c:pt>
                <c:pt idx="7">
                  <c:v>2544</c:v>
                </c:pt>
                <c:pt idx="8">
                  <c:v>489</c:v>
                </c:pt>
                <c:pt idx="9">
                  <c:v>4296</c:v>
                </c:pt>
                <c:pt idx="10">
                  <c:v>4643</c:v>
                </c:pt>
                <c:pt idx="11">
                  <c:v>4057</c:v>
                </c:pt>
                <c:pt idx="12">
                  <c:v>4885</c:v>
                </c:pt>
                <c:pt idx="13">
                  <c:v>379</c:v>
                </c:pt>
                <c:pt idx="14">
                  <c:v>487</c:v>
                </c:pt>
              </c:numCache>
            </c:numRef>
          </c:val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6371</c:v>
                </c:pt>
                <c:pt idx="1">
                  <c:v>3599</c:v>
                </c:pt>
                <c:pt idx="2">
                  <c:v>4582</c:v>
                </c:pt>
                <c:pt idx="3">
                  <c:v>1256</c:v>
                </c:pt>
                <c:pt idx="4">
                  <c:v>3100</c:v>
                </c:pt>
                <c:pt idx="5">
                  <c:v>2383</c:v>
                </c:pt>
                <c:pt idx="6">
                  <c:v>5357</c:v>
                </c:pt>
                <c:pt idx="7">
                  <c:v>1228</c:v>
                </c:pt>
                <c:pt idx="8">
                  <c:v>768</c:v>
                </c:pt>
                <c:pt idx="9">
                  <c:v>4086</c:v>
                </c:pt>
                <c:pt idx="10">
                  <c:v>5156</c:v>
                </c:pt>
                <c:pt idx="11">
                  <c:v>5257</c:v>
                </c:pt>
                <c:pt idx="12">
                  <c:v>1192</c:v>
                </c:pt>
                <c:pt idx="13">
                  <c:v>241</c:v>
                </c:pt>
                <c:pt idx="14">
                  <c:v>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443200"/>
        <c:axId val="113444736"/>
      </c:barChart>
      <c:catAx>
        <c:axId val="113443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113444736"/>
        <c:crosses val="autoZero"/>
        <c:auto val="1"/>
        <c:lblAlgn val="ctr"/>
        <c:lblOffset val="100"/>
        <c:noMultiLvlLbl val="0"/>
      </c:catAx>
      <c:valAx>
        <c:axId val="113444736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1134432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за 9 месяцев 2025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375</c:v>
                </c:pt>
                <c:pt idx="1">
                  <c:v>241</c:v>
                </c:pt>
                <c:pt idx="2">
                  <c:v>5156</c:v>
                </c:pt>
                <c:pt idx="3">
                  <c:v>4086</c:v>
                </c:pt>
                <c:pt idx="4">
                  <c:v>768</c:v>
                </c:pt>
                <c:pt idx="5">
                  <c:v>1228</c:v>
                </c:pt>
                <c:pt idx="6">
                  <c:v>5357</c:v>
                </c:pt>
                <c:pt idx="7">
                  <c:v>2383</c:v>
                </c:pt>
                <c:pt idx="8">
                  <c:v>3100</c:v>
                </c:pt>
                <c:pt idx="9">
                  <c:v>1256</c:v>
                </c:pt>
                <c:pt idx="10">
                  <c:v>4582</c:v>
                </c:pt>
                <c:pt idx="11">
                  <c:v>5257</c:v>
                </c:pt>
                <c:pt idx="12">
                  <c:v>1192</c:v>
                </c:pt>
                <c:pt idx="13">
                  <c:v>3599</c:v>
                </c:pt>
                <c:pt idx="14">
                  <c:v>6371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baseline="0" dirty="0" smtClean="0"/>
              <a:t>за 9 месяцев 2025 года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25667</c:v>
                </c:pt>
                <c:pt idx="1">
                  <c:v>553</c:v>
                </c:pt>
                <c:pt idx="2">
                  <c:v>308</c:v>
                </c:pt>
                <c:pt idx="3">
                  <c:v>17532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20576310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49196224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18983783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Горохов Денис Геннадьевич</cp:lastModifiedBy>
  <cp:revision>112</cp:revision>
  <cp:lastPrinted>2025-10-10T11:23:20Z</cp:lastPrinted>
  <dcterms:created xsi:type="dcterms:W3CDTF">2021-04-13T10:49:34Z</dcterms:created>
  <dcterms:modified xsi:type="dcterms:W3CDTF">2025-10-10T11:41:44Z</dcterms:modified>
</cp:coreProperties>
</file>